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4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2" d="100"/>
          <a:sy n="102" d="100"/>
        </p:scale>
        <p:origin x="-456" y="18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663068338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Shape 6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Shape 11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Shape 11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Shape 6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Shape 7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Shape 8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Shape 8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1" name="Shape 9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7" name="Shape 9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hape 10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4" name="Shape 10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Shape 11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>
            <a:spLocks noGrp="1"/>
          </p:cNvSpPr>
          <p:nvPr>
            <p:ph type="ctrTitle"/>
          </p:nvPr>
        </p:nvSpPr>
        <p:spPr>
          <a:xfrm>
            <a:off x="685800" y="1046558"/>
            <a:ext cx="7772400" cy="11025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indent="304800">
              <a:buClr>
                <a:srgbClr val="FFA711"/>
              </a:buClr>
              <a:buSzPct val="100000"/>
              <a:defRPr sz="4800" b="1">
                <a:solidFill>
                  <a:srgbClr val="FFA711"/>
                </a:solidFill>
              </a:defRPr>
            </a:lvl1pPr>
            <a:lvl2pPr indent="304800">
              <a:buClr>
                <a:srgbClr val="FFA711"/>
              </a:buClr>
              <a:buSzPct val="100000"/>
              <a:defRPr sz="4800" b="1">
                <a:solidFill>
                  <a:srgbClr val="FFA711"/>
                </a:solidFill>
              </a:defRPr>
            </a:lvl2pPr>
            <a:lvl3pPr indent="304800">
              <a:buClr>
                <a:srgbClr val="FFA711"/>
              </a:buClr>
              <a:buSzPct val="100000"/>
              <a:defRPr sz="4800" b="1">
                <a:solidFill>
                  <a:srgbClr val="FFA711"/>
                </a:solidFill>
              </a:defRPr>
            </a:lvl3pPr>
            <a:lvl4pPr indent="304800">
              <a:buClr>
                <a:srgbClr val="FFA711"/>
              </a:buClr>
              <a:buSzPct val="100000"/>
              <a:defRPr sz="4800" b="1">
                <a:solidFill>
                  <a:srgbClr val="FFA711"/>
                </a:solidFill>
              </a:defRPr>
            </a:lvl4pPr>
            <a:lvl5pPr indent="304800">
              <a:buClr>
                <a:srgbClr val="FFA711"/>
              </a:buClr>
              <a:buSzPct val="100000"/>
              <a:defRPr sz="4800" b="1">
                <a:solidFill>
                  <a:srgbClr val="FFA711"/>
                </a:solidFill>
              </a:defRPr>
            </a:lvl5pPr>
            <a:lvl6pPr indent="304800">
              <a:buClr>
                <a:srgbClr val="FFA711"/>
              </a:buClr>
              <a:buSzPct val="100000"/>
              <a:defRPr sz="4800" b="1">
                <a:solidFill>
                  <a:srgbClr val="FFA711"/>
                </a:solidFill>
              </a:defRPr>
            </a:lvl6pPr>
            <a:lvl7pPr indent="304800">
              <a:buClr>
                <a:srgbClr val="FFA711"/>
              </a:buClr>
              <a:buSzPct val="100000"/>
              <a:defRPr sz="4800" b="1">
                <a:solidFill>
                  <a:srgbClr val="FFA711"/>
                </a:solidFill>
              </a:defRPr>
            </a:lvl7pPr>
            <a:lvl8pPr indent="304800">
              <a:buClr>
                <a:srgbClr val="FFA711"/>
              </a:buClr>
              <a:buSzPct val="100000"/>
              <a:defRPr sz="4800" b="1">
                <a:solidFill>
                  <a:srgbClr val="FFA711"/>
                </a:solidFill>
              </a:defRPr>
            </a:lvl8pPr>
            <a:lvl9pPr indent="304800">
              <a:buClr>
                <a:srgbClr val="FFA711"/>
              </a:buClr>
              <a:buSzPct val="100000"/>
              <a:defRPr sz="4800" b="1">
                <a:solidFill>
                  <a:srgbClr val="FFA711"/>
                </a:solidFill>
              </a:defRPr>
            </a:lvl9pPr>
          </a:lstStyle>
          <a:p>
            <a:endParaRPr/>
          </a:p>
        </p:txBody>
      </p:sp>
      <p:sp>
        <p:nvSpPr>
          <p:cNvPr id="10" name="Shape 10"/>
          <p:cNvSpPr txBox="1">
            <a:spLocks noGrp="1"/>
          </p:cNvSpPr>
          <p:nvPr>
            <p:ph type="subTitle" idx="1"/>
          </p:nvPr>
        </p:nvSpPr>
        <p:spPr>
          <a:xfrm>
            <a:off x="685800" y="2182817"/>
            <a:ext cx="7772400" cy="8387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0">
              <a:buNone/>
              <a:defRPr/>
            </a:lvl1pPr>
            <a:lvl2pPr marL="0" indent="203200">
              <a:spcBef>
                <a:spcPts val="0"/>
              </a:spcBef>
              <a:buSzPct val="100000"/>
              <a:buNone/>
              <a:defRPr sz="3200"/>
            </a:lvl2pPr>
            <a:lvl3pPr marL="0" indent="203200">
              <a:spcBef>
                <a:spcPts val="0"/>
              </a:spcBef>
              <a:buSzPct val="100000"/>
              <a:buNone/>
              <a:defRPr sz="3200"/>
            </a:lvl3pPr>
            <a:lvl4pPr marL="0" indent="203200">
              <a:spcBef>
                <a:spcPts val="0"/>
              </a:spcBef>
              <a:buSzPct val="100000"/>
              <a:buNone/>
              <a:defRPr sz="3200"/>
            </a:lvl4pPr>
            <a:lvl5pPr marL="0" indent="203200">
              <a:spcBef>
                <a:spcPts val="0"/>
              </a:spcBef>
              <a:buSzPct val="100000"/>
              <a:buNone/>
              <a:defRPr sz="3200"/>
            </a:lvl5pPr>
            <a:lvl6pPr marL="0" indent="203200">
              <a:spcBef>
                <a:spcPts val="0"/>
              </a:spcBef>
              <a:buSzPct val="100000"/>
              <a:buNone/>
              <a:defRPr sz="3200"/>
            </a:lvl6pPr>
            <a:lvl7pPr marL="0" indent="203200">
              <a:spcBef>
                <a:spcPts val="0"/>
              </a:spcBef>
              <a:buSzPct val="100000"/>
              <a:buNone/>
              <a:defRPr sz="3200"/>
            </a:lvl7pPr>
            <a:lvl8pPr marL="0" indent="203200">
              <a:spcBef>
                <a:spcPts val="0"/>
              </a:spcBef>
              <a:buSzPct val="100000"/>
              <a:buNone/>
              <a:defRPr sz="3200"/>
            </a:lvl8pPr>
            <a:lvl9pPr marL="0" indent="203200">
              <a:spcBef>
                <a:spcPts val="0"/>
              </a:spcBef>
              <a:buSzPct val="100000"/>
              <a:buNone/>
              <a:defRPr sz="3200"/>
            </a:lvl9pPr>
          </a:lstStyle>
          <a:p>
            <a:endParaRPr/>
          </a:p>
        </p:txBody>
      </p:sp>
      <p:grpSp>
        <p:nvGrpSpPr>
          <p:cNvPr id="11" name="Shape 11"/>
          <p:cNvGrpSpPr/>
          <p:nvPr/>
        </p:nvGrpSpPr>
        <p:grpSpPr>
          <a:xfrm>
            <a:off x="0" y="3461599"/>
            <a:ext cx="9144000" cy="1647971"/>
            <a:chOff x="0" y="3690482"/>
            <a:chExt cx="9144000" cy="850171"/>
          </a:xfrm>
        </p:grpSpPr>
        <p:sp>
          <p:nvSpPr>
            <p:cNvPr id="12" name="Shape 12"/>
            <p:cNvSpPr/>
            <p:nvPr/>
          </p:nvSpPr>
          <p:spPr>
            <a:xfrm>
              <a:off x="0" y="4419321"/>
              <a:ext cx="9144000" cy="720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13" name="Shape 13"/>
            <p:cNvSpPr/>
            <p:nvPr/>
          </p:nvSpPr>
          <p:spPr>
            <a:xfrm>
              <a:off x="0" y="3774403"/>
              <a:ext cx="9144000" cy="1185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14" name="Shape 14"/>
            <p:cNvSpPr/>
            <p:nvPr/>
          </p:nvSpPr>
          <p:spPr>
            <a:xfrm>
              <a:off x="0" y="3875339"/>
              <a:ext cx="9144000" cy="116699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15" name="Shape 15"/>
            <p:cNvSpPr/>
            <p:nvPr/>
          </p:nvSpPr>
          <p:spPr>
            <a:xfrm>
              <a:off x="0" y="3956051"/>
              <a:ext cx="9144000" cy="1824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16" name="Shape 16"/>
            <p:cNvSpPr/>
            <p:nvPr/>
          </p:nvSpPr>
          <p:spPr>
            <a:xfrm>
              <a:off x="0" y="4186767"/>
              <a:ext cx="9144000" cy="133799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17" name="Shape 17"/>
            <p:cNvSpPr/>
            <p:nvPr/>
          </p:nvSpPr>
          <p:spPr>
            <a:xfrm>
              <a:off x="0" y="4320625"/>
              <a:ext cx="9144000" cy="72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18" name="Shape 18"/>
            <p:cNvSpPr/>
            <p:nvPr/>
          </p:nvSpPr>
          <p:spPr>
            <a:xfrm>
              <a:off x="0" y="4478853"/>
              <a:ext cx="9144000" cy="618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19" name="Shape 19"/>
            <p:cNvSpPr/>
            <p:nvPr/>
          </p:nvSpPr>
          <p:spPr>
            <a:xfrm>
              <a:off x="0" y="3690482"/>
              <a:ext cx="9144000" cy="45600"/>
            </a:xfrm>
            <a:prstGeom prst="rect">
              <a:avLst/>
            </a:prstGeom>
            <a:solidFill>
              <a:srgbClr val="FFA711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>
              <a:defRPr>
                <a:solidFill>
                  <a:srgbClr val="FFA711"/>
                </a:solidFill>
              </a:defRPr>
            </a:lvl1pPr>
            <a:lvl2pPr>
              <a:defRPr>
                <a:solidFill>
                  <a:srgbClr val="FFA711"/>
                </a:solidFill>
              </a:defRPr>
            </a:lvl2pPr>
            <a:lvl3pPr>
              <a:defRPr>
                <a:solidFill>
                  <a:srgbClr val="FFA711"/>
                </a:solidFill>
              </a:defRPr>
            </a:lvl3pPr>
            <a:lvl4pPr>
              <a:defRPr>
                <a:solidFill>
                  <a:srgbClr val="FFA711"/>
                </a:solidFill>
              </a:defRPr>
            </a:lvl4pPr>
            <a:lvl5pPr>
              <a:defRPr>
                <a:solidFill>
                  <a:srgbClr val="FFA711"/>
                </a:solidFill>
              </a:defRPr>
            </a:lvl5pPr>
            <a:lvl6pPr>
              <a:defRPr>
                <a:solidFill>
                  <a:srgbClr val="FFA711"/>
                </a:solidFill>
              </a:defRPr>
            </a:lvl6pPr>
            <a:lvl7pPr>
              <a:defRPr>
                <a:solidFill>
                  <a:srgbClr val="FFA711"/>
                </a:solidFill>
              </a:defRPr>
            </a:lvl7pPr>
            <a:lvl8pPr>
              <a:defRPr>
                <a:solidFill>
                  <a:srgbClr val="FFA711"/>
                </a:solidFill>
              </a:defRPr>
            </a:lvl8pPr>
            <a:lvl9pPr>
              <a:defRPr>
                <a:solidFill>
                  <a:srgbClr val="FFA711"/>
                </a:solidFill>
              </a:defRPr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2669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grpSp>
        <p:nvGrpSpPr>
          <p:cNvPr id="23" name="Shape 23"/>
          <p:cNvGrpSpPr/>
          <p:nvPr/>
        </p:nvGrpSpPr>
        <p:grpSpPr>
          <a:xfrm>
            <a:off x="0" y="4559110"/>
            <a:ext cx="9144000" cy="584536"/>
            <a:chOff x="0" y="3690482"/>
            <a:chExt cx="9144000" cy="301556"/>
          </a:xfrm>
        </p:grpSpPr>
        <p:sp>
          <p:nvSpPr>
            <p:cNvPr id="24" name="Shape 24"/>
            <p:cNvSpPr/>
            <p:nvPr/>
          </p:nvSpPr>
          <p:spPr>
            <a:xfrm>
              <a:off x="0" y="3774403"/>
              <a:ext cx="9144000" cy="1185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25" name="Shape 25"/>
            <p:cNvSpPr/>
            <p:nvPr/>
          </p:nvSpPr>
          <p:spPr>
            <a:xfrm>
              <a:off x="0" y="3875339"/>
              <a:ext cx="9144000" cy="116699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26" name="Shape 26"/>
            <p:cNvSpPr/>
            <p:nvPr/>
          </p:nvSpPr>
          <p:spPr>
            <a:xfrm>
              <a:off x="0" y="3690482"/>
              <a:ext cx="9144000" cy="45600"/>
            </a:xfrm>
            <a:prstGeom prst="rect">
              <a:avLst/>
            </a:prstGeom>
            <a:solidFill>
              <a:srgbClr val="FF6428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29" name="Shape 29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4038599" cy="32669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body" idx="2"/>
          </p:nvPr>
        </p:nvSpPr>
        <p:spPr>
          <a:xfrm>
            <a:off x="4648200" y="1200150"/>
            <a:ext cx="4038599" cy="32669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endParaRPr/>
          </a:p>
        </p:txBody>
      </p:sp>
      <p:grpSp>
        <p:nvGrpSpPr>
          <p:cNvPr id="31" name="Shape 31"/>
          <p:cNvGrpSpPr/>
          <p:nvPr/>
        </p:nvGrpSpPr>
        <p:grpSpPr>
          <a:xfrm>
            <a:off x="0" y="4559110"/>
            <a:ext cx="9144000" cy="584536"/>
            <a:chOff x="0" y="3690482"/>
            <a:chExt cx="9144000" cy="301556"/>
          </a:xfrm>
        </p:grpSpPr>
        <p:sp>
          <p:nvSpPr>
            <p:cNvPr id="32" name="Shape 32"/>
            <p:cNvSpPr/>
            <p:nvPr/>
          </p:nvSpPr>
          <p:spPr>
            <a:xfrm>
              <a:off x="0" y="3774403"/>
              <a:ext cx="9144000" cy="1185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33" name="Shape 33"/>
            <p:cNvSpPr/>
            <p:nvPr/>
          </p:nvSpPr>
          <p:spPr>
            <a:xfrm>
              <a:off x="0" y="3875339"/>
              <a:ext cx="9144000" cy="116699"/>
            </a:xfrm>
            <a:prstGeom prst="rect">
              <a:avLst/>
            </a:prstGeom>
            <a:solidFill>
              <a:srgbClr val="E9E0C9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34" name="Shape 34"/>
            <p:cNvSpPr/>
            <p:nvPr/>
          </p:nvSpPr>
          <p:spPr>
            <a:xfrm>
              <a:off x="0" y="3690482"/>
              <a:ext cx="9144000" cy="45600"/>
            </a:xfrm>
            <a:prstGeom prst="rect">
              <a:avLst/>
            </a:prstGeom>
            <a:solidFill>
              <a:srgbClr val="FFA711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grpSp>
        <p:nvGrpSpPr>
          <p:cNvPr id="37" name="Shape 37"/>
          <p:cNvGrpSpPr/>
          <p:nvPr/>
        </p:nvGrpSpPr>
        <p:grpSpPr>
          <a:xfrm>
            <a:off x="0" y="4559110"/>
            <a:ext cx="9144000" cy="584536"/>
            <a:chOff x="0" y="3690482"/>
            <a:chExt cx="9144000" cy="301556"/>
          </a:xfrm>
        </p:grpSpPr>
        <p:sp>
          <p:nvSpPr>
            <p:cNvPr id="38" name="Shape 38"/>
            <p:cNvSpPr/>
            <p:nvPr/>
          </p:nvSpPr>
          <p:spPr>
            <a:xfrm>
              <a:off x="0" y="3774403"/>
              <a:ext cx="9144000" cy="1185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39" name="Shape 39"/>
            <p:cNvSpPr/>
            <p:nvPr/>
          </p:nvSpPr>
          <p:spPr>
            <a:xfrm>
              <a:off x="0" y="3875339"/>
              <a:ext cx="9144000" cy="116699"/>
            </a:xfrm>
            <a:prstGeom prst="rect">
              <a:avLst/>
            </a:prstGeom>
            <a:solidFill>
              <a:srgbClr val="E9E0C9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40" name="Shape 40"/>
            <p:cNvSpPr/>
            <p:nvPr/>
          </p:nvSpPr>
          <p:spPr>
            <a:xfrm>
              <a:off x="0" y="3690482"/>
              <a:ext cx="9144000" cy="456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1792288" y="4025503"/>
            <a:ext cx="5486399" cy="4718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0" indent="88900" algn="ctr">
              <a:buClr>
                <a:srgbClr val="FFA711"/>
              </a:buClr>
              <a:buSzPct val="100000"/>
              <a:buNone/>
              <a:defRPr sz="1400">
                <a:solidFill>
                  <a:srgbClr val="FFA711"/>
                </a:solidFill>
              </a:defRPr>
            </a:lvl1pPr>
          </a:lstStyle>
          <a:p>
            <a:endParaRPr/>
          </a:p>
        </p:txBody>
      </p:sp>
      <p:grpSp>
        <p:nvGrpSpPr>
          <p:cNvPr id="43" name="Shape 43"/>
          <p:cNvGrpSpPr/>
          <p:nvPr/>
        </p:nvGrpSpPr>
        <p:grpSpPr>
          <a:xfrm>
            <a:off x="0" y="4559110"/>
            <a:ext cx="9144000" cy="584536"/>
            <a:chOff x="0" y="3690482"/>
            <a:chExt cx="9144000" cy="301556"/>
          </a:xfrm>
        </p:grpSpPr>
        <p:sp>
          <p:nvSpPr>
            <p:cNvPr id="44" name="Shape 44"/>
            <p:cNvSpPr/>
            <p:nvPr/>
          </p:nvSpPr>
          <p:spPr>
            <a:xfrm>
              <a:off x="0" y="3774403"/>
              <a:ext cx="9144000" cy="1185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45" name="Shape 45"/>
            <p:cNvSpPr/>
            <p:nvPr/>
          </p:nvSpPr>
          <p:spPr>
            <a:xfrm>
              <a:off x="0" y="3875339"/>
              <a:ext cx="9144000" cy="116699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46" name="Shape 46"/>
            <p:cNvSpPr/>
            <p:nvPr/>
          </p:nvSpPr>
          <p:spPr>
            <a:xfrm>
              <a:off x="0" y="3690482"/>
              <a:ext cx="9144000" cy="45600"/>
            </a:xfrm>
            <a:prstGeom prst="rect">
              <a:avLst/>
            </a:prstGeom>
            <a:solidFill>
              <a:srgbClr val="FF6428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8" name="Shape 48"/>
          <p:cNvGrpSpPr/>
          <p:nvPr/>
        </p:nvGrpSpPr>
        <p:grpSpPr>
          <a:xfrm>
            <a:off x="0" y="3461599"/>
            <a:ext cx="9144000" cy="1647971"/>
            <a:chOff x="0" y="3690482"/>
            <a:chExt cx="9144000" cy="850171"/>
          </a:xfrm>
        </p:grpSpPr>
        <p:sp>
          <p:nvSpPr>
            <p:cNvPr id="49" name="Shape 49"/>
            <p:cNvSpPr/>
            <p:nvPr/>
          </p:nvSpPr>
          <p:spPr>
            <a:xfrm>
              <a:off x="0" y="4419321"/>
              <a:ext cx="9144000" cy="720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50" name="Shape 50"/>
            <p:cNvSpPr/>
            <p:nvPr/>
          </p:nvSpPr>
          <p:spPr>
            <a:xfrm>
              <a:off x="0" y="3774403"/>
              <a:ext cx="9144000" cy="1185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51" name="Shape 51"/>
            <p:cNvSpPr/>
            <p:nvPr/>
          </p:nvSpPr>
          <p:spPr>
            <a:xfrm>
              <a:off x="0" y="3875339"/>
              <a:ext cx="9144000" cy="116699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52" name="Shape 52"/>
            <p:cNvSpPr/>
            <p:nvPr/>
          </p:nvSpPr>
          <p:spPr>
            <a:xfrm>
              <a:off x="0" y="3956051"/>
              <a:ext cx="9144000" cy="1824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53" name="Shape 53"/>
            <p:cNvSpPr/>
            <p:nvPr/>
          </p:nvSpPr>
          <p:spPr>
            <a:xfrm>
              <a:off x="0" y="4186767"/>
              <a:ext cx="9144000" cy="133799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54" name="Shape 54"/>
            <p:cNvSpPr/>
            <p:nvPr/>
          </p:nvSpPr>
          <p:spPr>
            <a:xfrm>
              <a:off x="0" y="4320625"/>
              <a:ext cx="9144000" cy="72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55" name="Shape 55"/>
            <p:cNvSpPr/>
            <p:nvPr/>
          </p:nvSpPr>
          <p:spPr>
            <a:xfrm>
              <a:off x="0" y="4478853"/>
              <a:ext cx="9144000" cy="618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  <p:sp>
          <p:nvSpPr>
            <p:cNvPr id="56" name="Shape 56"/>
            <p:cNvSpPr/>
            <p:nvPr/>
          </p:nvSpPr>
          <p:spPr>
            <a:xfrm>
              <a:off x="0" y="3690482"/>
              <a:ext cx="9144000" cy="45600"/>
            </a:xfrm>
            <a:prstGeom prst="rect">
              <a:avLst/>
            </a:prstGeom>
            <a:solidFill>
              <a:srgbClr val="FFA711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E0F23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marL="0" indent="279400"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marL="0" indent="279400"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marL="0" indent="279400"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marL="0" indent="279400"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marL="0" indent="279400"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marL="0" indent="279400"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marL="0" indent="279400"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marL="0" indent="279400"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marL="0" indent="279400"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3945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342900" indent="-139700">
              <a:buClr>
                <a:schemeClr val="lt2"/>
              </a:buClr>
              <a:buSzPct val="100000"/>
              <a:buFont typeface="Georgia"/>
              <a:defRPr sz="32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marL="742950" indent="-107950">
              <a:spcBef>
                <a:spcPts val="560"/>
              </a:spcBef>
              <a:buClr>
                <a:schemeClr val="lt2"/>
              </a:buClr>
              <a:buSzPct val="100000"/>
              <a:buFont typeface="Georgia"/>
              <a:defRPr sz="28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marL="1143000" indent="-76200">
              <a:spcBef>
                <a:spcPts val="480"/>
              </a:spcBef>
              <a:buClr>
                <a:schemeClr val="lt2"/>
              </a:buClr>
              <a:buSzPct val="100000"/>
              <a:buFont typeface="Georgia"/>
              <a:defRPr sz="24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marL="1600200" indent="-101600">
              <a:spcBef>
                <a:spcPts val="400"/>
              </a:spcBef>
              <a:buClr>
                <a:schemeClr val="lt2"/>
              </a:buClr>
              <a:buSzPct val="100000"/>
              <a:buFont typeface="Georgia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marL="2057400" indent="-101600">
              <a:spcBef>
                <a:spcPts val="400"/>
              </a:spcBef>
              <a:buClr>
                <a:schemeClr val="lt2"/>
              </a:buClr>
              <a:buSzPct val="100000"/>
              <a:buFont typeface="Georgia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marL="2514600" indent="-101600">
              <a:spcBef>
                <a:spcPts val="400"/>
              </a:spcBef>
              <a:buClr>
                <a:schemeClr val="lt2"/>
              </a:buClr>
              <a:buSzPct val="100000"/>
              <a:buFont typeface="Georgia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marL="2971800" indent="-101600">
              <a:spcBef>
                <a:spcPts val="400"/>
              </a:spcBef>
              <a:buClr>
                <a:schemeClr val="lt2"/>
              </a:buClr>
              <a:buSzPct val="100000"/>
              <a:buFont typeface="Georgia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marL="3429000" indent="-101600">
              <a:spcBef>
                <a:spcPts val="400"/>
              </a:spcBef>
              <a:buClr>
                <a:schemeClr val="lt2"/>
              </a:buClr>
              <a:buSzPct val="100000"/>
              <a:buFont typeface="Georgia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marL="3886200" indent="-101600">
              <a:spcBef>
                <a:spcPts val="400"/>
              </a:spcBef>
              <a:buClr>
                <a:schemeClr val="lt2"/>
              </a:buClr>
              <a:buSzPct val="100000"/>
              <a:buFont typeface="Georgia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7" name="Shape 7"/>
          <p:cNvSpPr/>
          <p:nvPr/>
        </p:nvSpPr>
        <p:spPr>
          <a:xfrm>
            <a:off x="0" y="990"/>
            <a:ext cx="9144000" cy="885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exchange.smarttech.com/#tab=0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express.smarttech.com/?url=http://exchangedownloads.smarttech.com/public/content/dd/dd26d41d-fa67-484f-acd1-56b1e991a5f5/gumball.notebook" TargetMode="Externa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 txBox="1">
            <a:spLocks noGrp="1"/>
          </p:cNvSpPr>
          <p:nvPr>
            <p:ph type="ctrTitle"/>
          </p:nvPr>
        </p:nvSpPr>
        <p:spPr>
          <a:xfrm>
            <a:off x="280800" y="250059"/>
            <a:ext cx="7772400" cy="11025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" sz="6000"/>
              <a:t>Smartboard </a:t>
            </a:r>
          </a:p>
        </p:txBody>
      </p:sp>
      <p:sp>
        <p:nvSpPr>
          <p:cNvPr id="59" name="Shape 59"/>
          <p:cNvSpPr txBox="1">
            <a:spLocks noGrp="1"/>
          </p:cNvSpPr>
          <p:nvPr>
            <p:ph type="subTitle" idx="1"/>
          </p:nvPr>
        </p:nvSpPr>
        <p:spPr>
          <a:xfrm>
            <a:off x="942300" y="1717198"/>
            <a:ext cx="7772400" cy="11597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en"/>
              <a:t>Group 5 - Chuck Calvert, Deanna Crum, London Baker, Molly Aldridge, Kayla Pahl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Shape 112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buNone/>
            </a:pPr>
            <a:r>
              <a:rPr lang="en"/>
              <a:t>What do you think?</a:t>
            </a:r>
          </a:p>
        </p:txBody>
      </p:sp>
      <p:sp>
        <p:nvSpPr>
          <p:cNvPr id="113" name="Shape 113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266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31800" rtl="0">
              <a:lnSpc>
                <a:spcPct val="200000"/>
              </a:lnSpc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What are the pros and cons?</a:t>
            </a:r>
          </a:p>
          <a:p>
            <a:pPr marL="457200" lvl="0" indent="-431800" rtl="0">
              <a:lnSpc>
                <a:spcPct val="200000"/>
              </a:lnSpc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Let us know on twitter!</a:t>
            </a:r>
          </a:p>
          <a:p>
            <a:endParaRPr lang="en"/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hape 64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buNone/>
            </a:pPr>
            <a:r>
              <a:rPr lang="en"/>
              <a:t>Interaction </a:t>
            </a:r>
          </a:p>
        </p:txBody>
      </p:sp>
      <p:sp>
        <p:nvSpPr>
          <p:cNvPr id="65" name="Shape 65"/>
          <p:cNvSpPr txBox="1">
            <a:spLocks noGrp="1"/>
          </p:cNvSpPr>
          <p:nvPr>
            <p:ph type="body" idx="1"/>
          </p:nvPr>
        </p:nvSpPr>
        <p:spPr>
          <a:xfrm>
            <a:off x="457200" y="997550"/>
            <a:ext cx="8229600" cy="3266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Early Childhood - morning meetings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AYA Science - Homeroom attendance</a:t>
            </a:r>
          </a:p>
          <a:p>
            <a:pPr marL="914400" lvl="1" indent="-406400" rtl="0">
              <a:buClr>
                <a:schemeClr val="lt2"/>
              </a:buClr>
              <a:buSzPct val="87500"/>
              <a:buFont typeface="Courier New"/>
              <a:buChar char="o"/>
            </a:pPr>
            <a:r>
              <a:rPr lang="en"/>
              <a:t>Who’s here, lunch room count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Special Education - motor skills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Math - math problem solving races</a:t>
            </a:r>
          </a:p>
          <a:p>
            <a:pPr marL="457200" lvl="0" indent="-4318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Just for fun - All the students are engaged and pay attention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buNone/>
            </a:pPr>
            <a:r>
              <a:rPr lang="en"/>
              <a:t>Justifications</a:t>
            </a:r>
          </a:p>
        </p:txBody>
      </p:sp>
      <p:sp>
        <p:nvSpPr>
          <p:cNvPr id="71" name="Shape 71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266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Modern technology - many schools are moving to it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Effective learning 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Adaptable</a:t>
            </a:r>
          </a:p>
          <a:p>
            <a:pPr marL="457200" lvl="0" indent="-4318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User friendly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buNone/>
            </a:pPr>
            <a:r>
              <a:rPr lang="en"/>
              <a:t>Problem Solving</a:t>
            </a:r>
          </a:p>
        </p:txBody>
      </p:sp>
      <p:sp>
        <p:nvSpPr>
          <p:cNvPr id="77" name="Shape 77"/>
          <p:cNvSpPr txBox="1">
            <a:spLocks noGrp="1"/>
          </p:cNvSpPr>
          <p:nvPr>
            <p:ph type="body" idx="1"/>
          </p:nvPr>
        </p:nvSpPr>
        <p:spPr>
          <a:xfrm>
            <a:off x="457200" y="1063375"/>
            <a:ext cx="8229600" cy="3266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Be used for every multiple intelligences theory a student has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Interaction helps involve the children (lectures suck!)</a:t>
            </a:r>
          </a:p>
          <a:p>
            <a:pPr marL="457200" lvl="0" indent="-4318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Being able to have fun learning - get up and move around, engage the students, interactive learning 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buNone/>
            </a:pPr>
            <a:r>
              <a:rPr lang="en"/>
              <a:t>Technology Requirements</a:t>
            </a:r>
          </a:p>
        </p:txBody>
      </p:sp>
      <p:sp>
        <p:nvSpPr>
          <p:cNvPr id="83" name="Shape 83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266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Computer, software programs, projector, the ‘board’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Many schools need special funding to provide this product</a:t>
            </a:r>
          </a:p>
          <a:p>
            <a:pPr marL="457200" lvl="0" indent="-419100" rtl="0">
              <a:buClr>
                <a:schemeClr val="lt2"/>
              </a:buClr>
              <a:buSzPct val="156249"/>
              <a:buFont typeface="Arial"/>
              <a:buChar char="•"/>
            </a:pPr>
            <a:r>
              <a:rPr lang="en"/>
              <a:t>Knowledge of how to use the program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 txBox="1">
            <a:spLocks noGrp="1"/>
          </p:cNvSpPr>
          <p:nvPr>
            <p:ph type="title"/>
          </p:nvPr>
        </p:nvSpPr>
        <p:spPr>
          <a:xfrm>
            <a:off x="457200" y="2018003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algn="ctr">
              <a:buNone/>
            </a:pPr>
            <a:r>
              <a:rPr lang="en"/>
              <a:t>DEMO TIME!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algn="ctr">
              <a:buNone/>
            </a:pPr>
            <a:r>
              <a:rPr lang="en"/>
              <a:t>Ideas</a:t>
            </a:r>
          </a:p>
        </p:txBody>
      </p:sp>
      <p:sp>
        <p:nvSpPr>
          <p:cNvPr id="94" name="Shape 9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266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29845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 sz="1100" u="sng">
                <a:solidFill>
                  <a:schemeClr val="hlink"/>
                </a:solidFill>
                <a:latin typeface="Arial"/>
                <a:ea typeface="Arial"/>
                <a:cs typeface="Arial"/>
                <a:sym typeface="Arial"/>
                <a:hlinkClick r:id="rId3"/>
              </a:rPr>
              <a:t>http://exchange.smarttech.com/#tab=0</a:t>
            </a:r>
          </a:p>
          <a:p>
            <a:pPr marL="457200" lvl="0" indent="-317500" rtl="0">
              <a:buClr>
                <a:schemeClr val="lt2"/>
              </a:buClr>
              <a:buSzPct val="212121"/>
              <a:buFont typeface="Arial"/>
              <a:buChar char="•"/>
            </a:pPr>
            <a:r>
              <a:rPr lang="en" sz="1100" u="sng">
                <a:solidFill>
                  <a:schemeClr val="hlink"/>
                </a:solidFill>
                <a:latin typeface="Arial"/>
                <a:ea typeface="Arial"/>
                <a:cs typeface="Arial"/>
                <a:sym typeface="Arial"/>
                <a:hlinkClick r:id="rId4"/>
              </a:rPr>
              <a:t>http://express.smarttech.com/?url=http://exchangedownloads.smarttech.com/public/content/dd/dd26d41d-fa67-484f-acd1-56b1e991a5f5/gumball.notebook#</a:t>
            </a:r>
          </a:p>
          <a:p>
            <a:pPr marL="457200" lvl="0" indent="-4318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Different schools have different reading programs and some come with interactive read alouds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buNone/>
            </a:pPr>
            <a:r>
              <a:rPr lang="en"/>
              <a:t>Pros</a:t>
            </a:r>
          </a:p>
        </p:txBody>
      </p:sp>
      <p:sp>
        <p:nvSpPr>
          <p:cNvPr id="100" name="Shape 10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266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 sz="3000"/>
              <a:t>Students don’t fall behind when they miss</a:t>
            </a:r>
          </a:p>
          <a:p>
            <a:pPr marL="457200" lvl="0" indent="-4191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 sz="3000"/>
              <a:t>Provides a lot of learning styles</a:t>
            </a:r>
          </a:p>
          <a:p>
            <a:pPr marL="457200" lvl="0" indent="-4191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 sz="3000"/>
              <a:t>Can be used at any grade level</a:t>
            </a:r>
          </a:p>
          <a:p>
            <a:pPr marL="457200" lvl="0" indent="-4191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 sz="3000"/>
              <a:t>Can convert handwriting into readable text</a:t>
            </a:r>
          </a:p>
          <a:p>
            <a:pPr marL="457200" lvl="0" indent="-4191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 sz="3000"/>
              <a:t>Saves all lessons-revisit lessons</a:t>
            </a:r>
          </a:p>
          <a:p>
            <a:pPr marL="457200" lvl="0" indent="-4191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 sz="3000"/>
              <a:t>Exposes students to technology</a:t>
            </a:r>
          </a:p>
          <a:p>
            <a:pPr marL="457200" lvl="0" indent="-4191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 sz="3000"/>
              <a:t>It’s FUN!</a:t>
            </a:r>
          </a:p>
        </p:txBody>
      </p:sp>
      <p:sp>
        <p:nvSpPr>
          <p:cNvPr id="101" name="Shape 101"/>
          <p:cNvSpPr/>
          <p:nvPr/>
        </p:nvSpPr>
        <p:spPr>
          <a:xfrm>
            <a:off x="2865800" y="4007250"/>
            <a:ext cx="460200" cy="459900"/>
          </a:xfrm>
          <a:prstGeom prst="smileyFace">
            <a:avLst>
              <a:gd name="adj" fmla="val 4653"/>
            </a:avLst>
          </a:prstGeom>
          <a:solidFill>
            <a:schemeClr val="lt2"/>
          </a:solidFill>
          <a:ln w="19050" cap="flat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Shape 10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buNone/>
            </a:pPr>
            <a:r>
              <a:rPr lang="en"/>
              <a:t>Cons</a:t>
            </a:r>
          </a:p>
        </p:txBody>
      </p:sp>
      <p:sp>
        <p:nvSpPr>
          <p:cNvPr id="107" name="Shape 10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266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Technological issues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Can be hard to write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Expensive</a:t>
            </a:r>
          </a:p>
          <a:p>
            <a:pPr marL="457200" lvl="0" indent="-431800" rtl="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Training sessions</a:t>
            </a:r>
          </a:p>
          <a:p>
            <a:pPr marL="457200" lvl="0" indent="-4318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Frustrating for the inexperienced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color-strip">
  <a:themeElements>
    <a:clrScheme name="Custom 458">
      <a:dk1>
        <a:srgbClr val="6A0212"/>
      </a:dk1>
      <a:lt1>
        <a:srgbClr val="B43C3E"/>
      </a:lt1>
      <a:dk2>
        <a:srgbClr val="000000"/>
      </a:dk2>
      <a:lt2>
        <a:srgbClr val="E9E0C9"/>
      </a:lt2>
      <a:accent1>
        <a:srgbClr val="D60030"/>
      </a:accent1>
      <a:accent2>
        <a:srgbClr val="FFA711"/>
      </a:accent2>
      <a:accent3>
        <a:srgbClr val="709E0B"/>
      </a:accent3>
      <a:accent4>
        <a:srgbClr val="006985"/>
      </a:accent4>
      <a:accent5>
        <a:srgbClr val="3A1E5E"/>
      </a:accent5>
      <a:accent6>
        <a:srgbClr val="FF6428"/>
      </a:accent6>
      <a:hlink>
        <a:srgbClr val="CDA43D"/>
      </a:hlink>
      <a:folHlink>
        <a:srgbClr val="744F1A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243</Words>
  <Application>Microsoft Office PowerPoint</Application>
  <PresentationFormat>On-screen Show (16:9)</PresentationFormat>
  <Paragraphs>44</Paragraphs>
  <Slides>10</Slides>
  <Notes>10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color-strip</vt:lpstr>
      <vt:lpstr>Smartboard </vt:lpstr>
      <vt:lpstr>Interaction </vt:lpstr>
      <vt:lpstr>Justifications</vt:lpstr>
      <vt:lpstr>Problem Solving</vt:lpstr>
      <vt:lpstr>Technology Requirements</vt:lpstr>
      <vt:lpstr>DEMO TIME!</vt:lpstr>
      <vt:lpstr>Ideas</vt:lpstr>
      <vt:lpstr>Pros</vt:lpstr>
      <vt:lpstr>Cons</vt:lpstr>
      <vt:lpstr>What do you think?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Smartboard </dc:title>
  <dc:creator>Chuck</dc:creator>
  <cp:lastModifiedBy>Chuck</cp:lastModifiedBy>
  <cp:revision>1</cp:revision>
  <dcterms:modified xsi:type="dcterms:W3CDTF">2013-10-16T01:14:44Z</dcterms:modified>
</cp:coreProperties>
</file>